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87" r:id="rId4"/>
    <p:sldId id="258" r:id="rId5"/>
    <p:sldId id="259" r:id="rId6"/>
    <p:sldId id="260" r:id="rId7"/>
    <p:sldId id="261" r:id="rId8"/>
    <p:sldId id="262" r:id="rId9"/>
    <p:sldId id="293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5" r:id="rId20"/>
    <p:sldId id="306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8" r:id="rId31"/>
    <p:sldId id="326" r:id="rId32"/>
    <p:sldId id="319" r:id="rId33"/>
    <p:sldId id="320" r:id="rId34"/>
    <p:sldId id="321" r:id="rId35"/>
    <p:sldId id="322" r:id="rId36"/>
    <p:sldId id="325" r:id="rId37"/>
    <p:sldId id="327" r:id="rId3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33CC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ามเหลี่ยมหน้าจั่ว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28" name="ตัวยึดวันที่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17" name="ตัวยึดท้ายกระดาษ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h-TH"/>
          </a:p>
        </p:txBody>
      </p:sp>
      <p:sp>
        <p:nvSpPr>
          <p:cNvPr id="29" name="ตัวยึดหมายเลขภาพนิ่ง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ามเหลี่ยมมุมฉาก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สามเหลี่ยมหน้าจั่ว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  <p:cxnSp>
        <p:nvCxnSpPr>
          <p:cNvPr id="11" name="ตัวเชื่อมต่อตรง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ตัวเชื่อมต่อตรง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สามเหลี่ยมมุมฉาก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ตัวเชื่อมต่อตรง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ตัวยึดชื่อเรื่อง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ยึดข้อความ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ยึดวันที่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ตัวยึด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heel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9.wav"/><Relationship Id="rId5" Type="http://schemas.openxmlformats.org/officeDocument/2006/relationships/slide" Target="slide9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5.wav"/><Relationship Id="rId5" Type="http://schemas.openxmlformats.org/officeDocument/2006/relationships/slide" Target="slide10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0.wav"/><Relationship Id="rId5" Type="http://schemas.openxmlformats.org/officeDocument/2006/relationships/slide" Target="slide11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5.wav"/><Relationship Id="rId5" Type="http://schemas.openxmlformats.org/officeDocument/2006/relationships/slide" Target="slide1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13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14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15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16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17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2.wav"/><Relationship Id="rId5" Type="http://schemas.openxmlformats.org/officeDocument/2006/relationships/slide" Target="slide18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2.wav"/><Relationship Id="rId5" Type="http://schemas.openxmlformats.org/officeDocument/2006/relationships/slide" Target="slide19.xml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20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1.xml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2.xml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3.xml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2.wav"/><Relationship Id="rId5" Type="http://schemas.openxmlformats.org/officeDocument/2006/relationships/slide" Target="slide24.xml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2.wav"/><Relationship Id="rId5" Type="http://schemas.openxmlformats.org/officeDocument/2006/relationships/slide" Target="slide25.xml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6.wav"/><Relationship Id="rId5" Type="http://schemas.openxmlformats.org/officeDocument/2006/relationships/slide" Target="slide26.xml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6.wav"/><Relationship Id="rId5" Type="http://schemas.openxmlformats.org/officeDocument/2006/relationships/slide" Target="slide27.xml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2.wav"/><Relationship Id="rId5" Type="http://schemas.openxmlformats.org/officeDocument/2006/relationships/slide" Target="slide28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3.wav"/><Relationship Id="rId5" Type="http://schemas.openxmlformats.org/officeDocument/2006/relationships/slide" Target="slide2.xml"/><Relationship Id="rId4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1.wav"/><Relationship Id="rId5" Type="http://schemas.openxmlformats.org/officeDocument/2006/relationships/slide" Target="slide29.xml"/><Relationship Id="rId4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0.wav"/><Relationship Id="rId5" Type="http://schemas.openxmlformats.org/officeDocument/2006/relationships/slide" Target="slide30.xml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31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6.wav"/><Relationship Id="rId5" Type="http://schemas.openxmlformats.org/officeDocument/2006/relationships/slide" Target="slide32.xml"/><Relationship Id="rId4" Type="http://schemas.openxmlformats.org/officeDocument/2006/relationships/audio" Target="../media/audio1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33.xml"/><Relationship Id="rId4" Type="http://schemas.openxmlformats.org/officeDocument/2006/relationships/audio" Target="../media/audio1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34.xml"/><Relationship Id="rId4" Type="http://schemas.openxmlformats.org/officeDocument/2006/relationships/audio" Target="../media/audio12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0.wav"/><Relationship Id="rId5" Type="http://schemas.openxmlformats.org/officeDocument/2006/relationships/slide" Target="slide37.xml"/><Relationship Id="rId4" Type="http://schemas.openxmlformats.org/officeDocument/2006/relationships/audio" Target="../media/audio8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4.wav"/><Relationship Id="rId5" Type="http://schemas.openxmlformats.org/officeDocument/2006/relationships/slide" Target="slide3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slide" Target="slide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5.wav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6.wav"/><Relationship Id="rId5" Type="http://schemas.openxmlformats.org/officeDocument/2006/relationships/slide" Target="slide6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7.wav"/><Relationship Id="rId5" Type="http://schemas.openxmlformats.org/officeDocument/2006/relationships/slide" Target="slide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8.wav"/><Relationship Id="rId5" Type="http://schemas.openxmlformats.org/officeDocument/2006/relationships/slide" Target="slide8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72400" cy="1470025"/>
          </a:xfrm>
          <a:prstGeom prst="ellipse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dirty="0" smtClean="0">
                <a:solidFill>
                  <a:srgbClr val="FF33CC"/>
                </a:solidFill>
              </a:rPr>
              <a:t>สมาชิก มัธยมศึกษาปีที่2/1</a:t>
            </a:r>
            <a:endParaRPr lang="th-TH" dirty="0">
              <a:solidFill>
                <a:srgbClr val="FF33CC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h-TH" dirty="0" smtClean="0"/>
              <a:t>วิชา การนำเสนองาน</a:t>
            </a:r>
          </a:p>
          <a:p>
            <a:r>
              <a:rPr lang="th-TH" dirty="0" smtClean="0"/>
              <a:t>กลุ่มสาระการเรียนรู้การงานอาชีพและเทคโนโลยี</a:t>
            </a:r>
          </a:p>
          <a:p>
            <a:endParaRPr lang="th-TH" dirty="0"/>
          </a:p>
        </p:txBody>
      </p:sp>
      <p:sp>
        <p:nvSpPr>
          <p:cNvPr id="4" name="ปุ่มปฏิบัติการ: ไปข้างหน้าหรือถัดไป 3">
            <a:hlinkClick r:id="rId2" action="ppaction://hlinksldjump" highlightClick="1">
              <a:snd r:embed="rId3" name="coin.wav" builtIn="1"/>
            </a:hlinkClick>
          </p:cNvPr>
          <p:cNvSpPr/>
          <p:nvPr/>
        </p:nvSpPr>
        <p:spPr>
          <a:xfrm>
            <a:off x="8143900" y="6572272"/>
            <a:ext cx="100010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4</a:t>
            </a:r>
            <a:endParaRPr lang="th-TH" dirty="0"/>
          </a:p>
        </p:txBody>
      </p:sp>
      <p:pic>
        <p:nvPicPr>
          <p:cNvPr id="6" name="ตัวยึดเนื้อหา 5" descr="319031_354851747943365_524164618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3836467" cy="3734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ณัฐ</a:t>
            </a:r>
            <a:r>
              <a:rPr lang="th-TH" dirty="0" smtClean="0"/>
              <a:t>นนท์ ทองคำ ชื่อเล่น </a:t>
            </a:r>
            <a:r>
              <a:rPr lang="th-TH" dirty="0" err="1" smtClean="0"/>
              <a:t>ท๊</a:t>
            </a:r>
            <a:r>
              <a:rPr lang="th-TH" dirty="0" smtClean="0"/>
              <a:t>อป</a:t>
            </a:r>
          </a:p>
          <a:p>
            <a:r>
              <a:rPr lang="th-TH" dirty="0" smtClean="0"/>
              <a:t>เกิดวันที่ 28 เมษายน 2541   </a:t>
            </a:r>
            <a:r>
              <a:rPr lang="th-TH" dirty="0" smtClean="0"/>
              <a:t>  </a:t>
            </a:r>
            <a:r>
              <a:rPr lang="th-TH" dirty="0" smtClean="0"/>
              <a:t>อายุ  14 ปี</a:t>
            </a:r>
          </a:p>
          <a:p>
            <a:r>
              <a:rPr lang="th-TH" dirty="0" smtClean="0"/>
              <a:t>ส่วนสูง 168 เซนติเมตร </a:t>
            </a:r>
          </a:p>
          <a:p>
            <a:r>
              <a:rPr lang="th-TH" dirty="0" smtClean="0"/>
              <a:t>น้ำหนัก 52 กิโลกรัม</a:t>
            </a:r>
          </a:p>
          <a:p>
            <a:r>
              <a:rPr lang="th-TH" dirty="0" smtClean="0"/>
              <a:t>อาหารที่ชอบ ไก่ทอด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นักกีฬาตะกร้อ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push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5</a:t>
            </a:r>
            <a:endParaRPr lang="th-TH" dirty="0"/>
          </a:p>
        </p:txBody>
      </p:sp>
      <p:pic>
        <p:nvPicPr>
          <p:cNvPr id="7" name="ตัวยึดเนื้อหา 6" descr="522278_354851807943359_99442612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2000240"/>
            <a:ext cx="3000396" cy="2250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 </a:t>
            </a:r>
            <a:r>
              <a:rPr lang="th-TH" dirty="0" err="1" smtClean="0"/>
              <a:t>ณพ</a:t>
            </a:r>
            <a:r>
              <a:rPr lang="th-TH" dirty="0" smtClean="0"/>
              <a:t>วุฒิ เบี้ยวทุ่งน้อย </a:t>
            </a:r>
            <a:r>
              <a:rPr lang="th-TH" dirty="0" smtClean="0"/>
              <a:t>ชื่อ</a:t>
            </a:r>
            <a:r>
              <a:rPr lang="th-TH" dirty="0" smtClean="0"/>
              <a:t>เล่น </a:t>
            </a:r>
            <a:r>
              <a:rPr lang="th-TH" dirty="0" err="1" smtClean="0"/>
              <a:t>ณพ</a:t>
            </a:r>
            <a:endParaRPr lang="th-TH" dirty="0" smtClean="0"/>
          </a:p>
          <a:p>
            <a:r>
              <a:rPr lang="th-TH" dirty="0" smtClean="0"/>
              <a:t>เกิดวันที่ 1 มิถุนายน 2541 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151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สุนัข</a:t>
            </a:r>
            <a:r>
              <a:rPr lang="en-US" dirty="0" smtClean="0"/>
              <a:t> – </a:t>
            </a:r>
            <a:r>
              <a:rPr lang="th-TH" dirty="0" smtClean="0"/>
              <a:t>แมว</a:t>
            </a:r>
          </a:p>
          <a:p>
            <a:r>
              <a:rPr lang="th-TH" dirty="0" smtClean="0"/>
              <a:t>อนาคตอยากเป็น แพทย์ (ดร.)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laser.wav" builtIn="1"/>
            </a:hlinkClick>
          </p:cNvPr>
          <p:cNvSpPr/>
          <p:nvPr/>
        </p:nvSpPr>
        <p:spPr>
          <a:xfrm>
            <a:off x="0" y="6572272"/>
            <a:ext cx="85722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6</a:t>
            </a:r>
            <a:endParaRPr lang="th-TH" dirty="0"/>
          </a:p>
        </p:txBody>
      </p:sp>
      <p:pic>
        <p:nvPicPr>
          <p:cNvPr id="6" name="ตัวยึดเนื้อหา 5" descr="371150_100003324573890_616355517_n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714348" y="1785926"/>
            <a:ext cx="2643206" cy="272019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ณัฐ</a:t>
            </a:r>
            <a:r>
              <a:rPr lang="th-TH" dirty="0" smtClean="0"/>
              <a:t>ชัย ทองสำอาง ชื่อเล่น ป๊อก</a:t>
            </a:r>
          </a:p>
          <a:p>
            <a:r>
              <a:rPr lang="th-TH" dirty="0" smtClean="0"/>
              <a:t>เกิดวันที่ 1 พฤศจิกายน 2541 </a:t>
            </a:r>
            <a:r>
              <a:rPr lang="th-TH" dirty="0" smtClean="0"/>
              <a:t> </a:t>
            </a:r>
            <a:r>
              <a:rPr lang="th-TH" dirty="0" smtClean="0"/>
              <a:t>อายุ  14 ปี</a:t>
            </a:r>
          </a:p>
          <a:p>
            <a:r>
              <a:rPr lang="th-TH" dirty="0" smtClean="0"/>
              <a:t>ส่วนสูง 164 เซนติเมตร </a:t>
            </a:r>
          </a:p>
          <a:p>
            <a:r>
              <a:rPr lang="th-TH" dirty="0" smtClean="0"/>
              <a:t>น้ำหนัก 58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หนูแฮม</a:t>
            </a:r>
            <a:r>
              <a:rPr lang="th-TH" dirty="0" err="1" smtClean="0"/>
              <a:t>เตอร์</a:t>
            </a:r>
            <a:endParaRPr lang="th-TH" dirty="0" smtClean="0"/>
          </a:p>
          <a:p>
            <a:r>
              <a:rPr lang="th-TH" dirty="0" smtClean="0"/>
              <a:t>อนาคตอยากเป็น นักเขียนโปรแกรมเมอร์ (สร้าง</a:t>
            </a:r>
            <a:r>
              <a:rPr lang="th-TH" dirty="0" err="1" smtClean="0"/>
              <a:t>เกมส์</a:t>
            </a:r>
            <a:r>
              <a:rPr lang="th-TH" dirty="0" smtClean="0"/>
              <a:t>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7" name="ปุ่มปฏิบัติการ: ไปข้างหน้าหรือถัดไป 6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643710"/>
            <a:ext cx="857224" cy="2142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5" action="ppaction://hlinksldjump" highlightClick="1">
              <a:snd r:embed="rId6" name="arrow.wav" builtIn="1"/>
            </a:hlinkClick>
          </p:cNvPr>
          <p:cNvSpPr/>
          <p:nvPr/>
        </p:nvSpPr>
        <p:spPr>
          <a:xfrm>
            <a:off x="0" y="6500834"/>
            <a:ext cx="1000100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7</a:t>
            </a:r>
            <a:endParaRPr lang="th-TH" dirty="0"/>
          </a:p>
        </p:txBody>
      </p:sp>
      <p:pic>
        <p:nvPicPr>
          <p:cNvPr id="7" name="ตัวยึดเนื้อหา 6" descr="944_261855713936560_1654901030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3125" t="5000"/>
          <a:stretch>
            <a:fillRect/>
          </a:stretch>
        </p:blipFill>
        <p:spPr>
          <a:xfrm>
            <a:off x="1714480" y="1928802"/>
            <a:ext cx="2214578" cy="2714644"/>
          </a:xfrm>
          <a:prstGeom prst="star7">
            <a:avLst>
              <a:gd name="adj" fmla="val 50000"/>
              <a:gd name="hf" fmla="val 102572"/>
              <a:gd name="vf" fmla="val 105210"/>
            </a:avLst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ด.ช.ดนุพร ไทรทองอินทร์ ชื่อ</a:t>
            </a:r>
            <a:r>
              <a:rPr lang="th-TH" dirty="0" smtClean="0"/>
              <a:t>เล่นอาร์ม </a:t>
            </a:r>
            <a:endParaRPr lang="th-TH" dirty="0" smtClean="0"/>
          </a:p>
          <a:p>
            <a:r>
              <a:rPr lang="th-TH" dirty="0" smtClean="0"/>
              <a:t>เกิดวันที่ 4 กรกฎาคม 2541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165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สถาปนิก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laser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8</a:t>
            </a:r>
            <a:endParaRPr lang="th-TH" dirty="0"/>
          </a:p>
        </p:txBody>
      </p:sp>
      <p:pic>
        <p:nvPicPr>
          <p:cNvPr id="6" name="ตัวยึดเนื้อหา 5" descr="302854_141684122647264_181401954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958181"/>
            <a:ext cx="2428892" cy="3113893"/>
          </a:xfrm>
          <a:prstGeom prst="flowChartConnector">
            <a:avLst/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ด.ช.ทิวากร แก้วกัลยา ชื่อเล่น </a:t>
            </a:r>
            <a:r>
              <a:rPr lang="th-TH" dirty="0" err="1" smtClean="0"/>
              <a:t>แฟร้ง</a:t>
            </a:r>
            <a:endParaRPr lang="th-TH" dirty="0" smtClean="0"/>
          </a:p>
          <a:p>
            <a:r>
              <a:rPr lang="th-TH" dirty="0" smtClean="0"/>
              <a:t>เกิดวันที่ 20 กุมภาพันธ์ 2542 </a:t>
            </a:r>
            <a:r>
              <a:rPr lang="th-TH" dirty="0" smtClean="0"/>
              <a:t>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156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ปลากัด </a:t>
            </a:r>
          </a:p>
          <a:p>
            <a:r>
              <a:rPr lang="th-TH" dirty="0" smtClean="0"/>
              <a:t>อนาคตอยากเป็น ทหาร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0" y="6500834"/>
            <a:ext cx="92866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9</a:t>
            </a:r>
            <a:endParaRPr lang="th-TH" dirty="0"/>
          </a:p>
        </p:txBody>
      </p:sp>
      <p:pic>
        <p:nvPicPr>
          <p:cNvPr id="7" name="ตัวยึดเนื้อหา 6" descr="396594_206790106124058_1669450444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2428868"/>
            <a:ext cx="1714500" cy="27860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ธนา</a:t>
            </a:r>
            <a:r>
              <a:rPr lang="th-TH" dirty="0" smtClean="0"/>
              <a:t>กร เผ่าผาง  ชื่อเล่น ใหม่</a:t>
            </a:r>
          </a:p>
          <a:p>
            <a:r>
              <a:rPr lang="th-TH" dirty="0" smtClean="0"/>
              <a:t>เกิดวันที่ 27 มิถุนายน 2541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170 เซนติเมตร </a:t>
            </a:r>
          </a:p>
          <a:p>
            <a:r>
              <a:rPr lang="th-TH" dirty="0" smtClean="0"/>
              <a:t>น้ำหนัก 49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นักกีฬาฟุตบอล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00834"/>
            <a:ext cx="1000100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10</a:t>
            </a:r>
            <a:endParaRPr lang="th-TH" dirty="0"/>
          </a:p>
        </p:txBody>
      </p:sp>
      <p:pic>
        <p:nvPicPr>
          <p:cNvPr id="9" name="ตัวยึดเนื้อหา 8" descr="63296_206790152790720_1018385286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143116"/>
            <a:ext cx="2166932" cy="257731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ด.ช.นนท์ เคหะวัน ชื่อเล่น นนท์</a:t>
            </a:r>
          </a:p>
          <a:p>
            <a:r>
              <a:rPr lang="th-TH" dirty="0" smtClean="0"/>
              <a:t>เกิดวันที่ 23 เมษายน 2542  </a:t>
            </a:r>
            <a:r>
              <a:rPr lang="th-TH" dirty="0" smtClean="0"/>
              <a:t> 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65 กิโลกรัม</a:t>
            </a:r>
          </a:p>
          <a:p>
            <a:r>
              <a:rPr lang="th-TH" dirty="0" smtClean="0"/>
              <a:t>อาหารที่ชอบ สุกี้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44" y="6572272"/>
            <a:ext cx="85725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11</a:t>
            </a:r>
            <a:endParaRPr lang="th-TH" dirty="0"/>
          </a:p>
        </p:txBody>
      </p:sp>
      <p:pic>
        <p:nvPicPr>
          <p:cNvPr id="6" name="ตัวยึดเนื้อหา 5" descr="406944_206790192790716_50628874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709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ด.ช.วสันต์ เรืองทะวิชา    </a:t>
            </a:r>
            <a:r>
              <a:rPr lang="th-TH" dirty="0" smtClean="0"/>
              <a:t>ชื่อ</a:t>
            </a:r>
            <a:r>
              <a:rPr lang="th-TH" dirty="0" smtClean="0"/>
              <a:t>เล่น </a:t>
            </a:r>
            <a:r>
              <a:rPr lang="th-TH" dirty="0" err="1" smtClean="0"/>
              <a:t>น๊อต</a:t>
            </a:r>
            <a:endParaRPr lang="th-TH" dirty="0" smtClean="0"/>
          </a:p>
          <a:p>
            <a:r>
              <a:rPr lang="th-TH" dirty="0" smtClean="0"/>
              <a:t>เกิดวันที่ 5 ธันวาคม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152 เซนติเมตร </a:t>
            </a:r>
          </a:p>
          <a:p>
            <a:r>
              <a:rPr lang="th-TH" dirty="0" smtClean="0"/>
              <a:t>น้ำหนัก 40 กิโลกรัม</a:t>
            </a:r>
          </a:p>
          <a:p>
            <a:r>
              <a:rPr lang="th-TH" dirty="0" smtClean="0"/>
              <a:t>อาหารที่ชอบ </a:t>
            </a:r>
            <a:r>
              <a:rPr lang="th-TH" dirty="0" err="1" smtClean="0"/>
              <a:t>โออิ</a:t>
            </a:r>
            <a:r>
              <a:rPr lang="th-TH" dirty="0" smtClean="0"/>
              <a:t>ชิ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12</a:t>
            </a:r>
            <a:endParaRPr lang="th-TH" dirty="0"/>
          </a:p>
        </p:txBody>
      </p:sp>
      <p:pic>
        <p:nvPicPr>
          <p:cNvPr id="7" name="ตัวยึดเนื้อหา 6" descr="302870_357298274365379_9422867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571744"/>
            <a:ext cx="3074462" cy="23058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ด.ช.วีระพล บุบผา ชื่อเล่น </a:t>
            </a:r>
            <a:r>
              <a:rPr lang="th-TH" dirty="0" err="1" smtClean="0"/>
              <a:t>โอ๊ต</a:t>
            </a:r>
            <a:endParaRPr lang="th-TH" dirty="0" smtClean="0"/>
          </a:p>
          <a:p>
            <a:r>
              <a:rPr lang="th-TH" dirty="0" smtClean="0"/>
              <a:t>เกิดวันที่ 11 พฤษภาคม 2542  </a:t>
            </a:r>
            <a:r>
              <a:rPr lang="th-TH" dirty="0" smtClean="0"/>
              <a:t>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150 เซนติเมตร </a:t>
            </a:r>
          </a:p>
          <a:p>
            <a:r>
              <a:rPr lang="th-TH" dirty="0" smtClean="0"/>
              <a:t>น้ำหนัก 35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สุนัข 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13</a:t>
            </a:r>
            <a:endParaRPr lang="th-TH" dirty="0"/>
          </a:p>
        </p:txBody>
      </p:sp>
      <p:pic>
        <p:nvPicPr>
          <p:cNvPr id="6" name="ตัวยึดเนื้อหา 5" descr="542615_206790182790717_27866495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842419"/>
            <a:ext cx="1714500" cy="2286000"/>
          </a:xfrm>
          <a:prstGeom prst="flowChartAlternateProcess">
            <a:avLst/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ด.ช.สิทธิชัย พึ่งพา ชื่อเล่น อาร์ม</a:t>
            </a:r>
          </a:p>
          <a:p>
            <a:r>
              <a:rPr lang="th-TH" dirty="0" smtClean="0"/>
              <a:t>เกิดวันที่ 12 มกราคม 2542   </a:t>
            </a:r>
            <a:r>
              <a:rPr lang="th-TH" dirty="0" smtClean="0"/>
              <a:t>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175 เซนติเมตร </a:t>
            </a:r>
          </a:p>
          <a:p>
            <a:r>
              <a:rPr lang="th-TH" dirty="0" smtClean="0"/>
              <a:t>น้ำหนัก 52 กิโลกรัม</a:t>
            </a:r>
          </a:p>
          <a:p>
            <a:r>
              <a:rPr lang="th-TH" dirty="0" smtClean="0"/>
              <a:t>อาหารที่ชอบ ข้าวหน้าไก่(อบ)</a:t>
            </a:r>
          </a:p>
          <a:p>
            <a:r>
              <a:rPr lang="th-TH" dirty="0" smtClean="0"/>
              <a:t>สัตว์เลี้ยงที่ชอบ ปลาสวยงาม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chimes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ผู้จัดทำ</a:t>
            </a:r>
            <a:endParaRPr lang="th-TH" dirty="0"/>
          </a:p>
        </p:txBody>
      </p:sp>
      <p:pic>
        <p:nvPicPr>
          <p:cNvPr id="8" name="Content Placeholder 7" descr="182060_366886310068234_109511898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709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th-TH" dirty="0" smtClean="0"/>
              <a:t>ชื่อ ด.ญ.รุ่งอรุณ มั่นเจริญ</a:t>
            </a:r>
            <a:r>
              <a:rPr lang="th-TH" dirty="0" smtClean="0"/>
              <a:t>ทรัพย์ชื่อ</a:t>
            </a:r>
            <a:r>
              <a:rPr lang="th-TH" dirty="0" smtClean="0"/>
              <a:t>เล่นกระต่าย</a:t>
            </a:r>
          </a:p>
          <a:p>
            <a:pPr>
              <a:buNone/>
            </a:pPr>
            <a:r>
              <a:rPr lang="th-TH" dirty="0" smtClean="0"/>
              <a:t>เกิดวันที่ 19 พฤศจิกายน ปีขาล </a:t>
            </a:r>
          </a:p>
          <a:p>
            <a:pPr>
              <a:buNone/>
            </a:pPr>
            <a:r>
              <a:rPr lang="th-TH" dirty="0" smtClean="0"/>
              <a:t>ส่วนสูง 159 น้ำหนัก 43</a:t>
            </a:r>
          </a:p>
          <a:p>
            <a:pPr>
              <a:buNone/>
            </a:pPr>
            <a:r>
              <a:rPr lang="th-TH" dirty="0" smtClean="0"/>
              <a:t>อาหารที่ชอบ ข้าวหมูแดง</a:t>
            </a:r>
          </a:p>
          <a:p>
            <a:pPr>
              <a:buNone/>
            </a:pPr>
            <a:r>
              <a:rPr lang="th-TH" dirty="0" smtClean="0"/>
              <a:t>สัตว์เลี้ยงที่ชอบ สัตว์ตัวเล็ก</a:t>
            </a:r>
          </a:p>
          <a:p>
            <a:pPr>
              <a:buNone/>
            </a:pPr>
            <a:r>
              <a:rPr lang="th-TH" dirty="0" smtClean="0"/>
              <a:t>อนาคตอยากเป็น เจ้าของกิจการธุรกิจส่วนตัว</a:t>
            </a:r>
          </a:p>
          <a:p>
            <a:pPr>
              <a:buNone/>
            </a:pPr>
            <a:endParaRPr lang="th-TH" dirty="0" smtClean="0"/>
          </a:p>
          <a:p>
            <a:pPr>
              <a:buNone/>
            </a:pPr>
            <a:endParaRPr lang="th-TH" dirty="0" smtClean="0"/>
          </a:p>
          <a:p>
            <a:endParaRPr lang="th-TH" dirty="0"/>
          </a:p>
        </p:txBody>
      </p:sp>
      <p:pic>
        <p:nvPicPr>
          <p:cNvPr id="9" name="Picture 8" descr="315583_353551551401710_2076646515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34362">
            <a:off x="618962" y="1636060"/>
            <a:ext cx="1958872" cy="2611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4" action="ppaction://hlinksldjump" highlightClick="1">
              <a:snd r:embed="rId5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6" action="ppaction://hlinksldjump" highlightClick="1">
              <a:snd r:embed="rId7" name="click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14</a:t>
            </a:r>
            <a:endParaRPr lang="th-TH" dirty="0"/>
          </a:p>
        </p:txBody>
      </p:sp>
      <p:pic>
        <p:nvPicPr>
          <p:cNvPr id="7" name="ตัวยึดเนื้อหา 6" descr="318980_206790036124065_121122476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000240"/>
            <a:ext cx="3455464" cy="2591598"/>
          </a:xfrm>
          <a:prstGeom prst="octagon">
            <a:avLst>
              <a:gd name="adj" fmla="val 11647"/>
            </a:avLst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ด.ช.สุเมธ ดีรักษา ชื่อเล่น </a:t>
            </a:r>
            <a:r>
              <a:rPr lang="th-TH" dirty="0" err="1" smtClean="0"/>
              <a:t>มอส</a:t>
            </a:r>
            <a:endParaRPr lang="th-TH" dirty="0" smtClean="0"/>
          </a:p>
          <a:p>
            <a:r>
              <a:rPr lang="th-TH" dirty="0" smtClean="0"/>
              <a:t>เกิดวันที่ 18 กันยายน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159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</a:t>
            </a:r>
            <a:r>
              <a:rPr lang="th-TH" dirty="0" err="1" smtClean="0"/>
              <a:t>สัตว</a:t>
            </a:r>
            <a:r>
              <a:rPr lang="th-TH" dirty="0" smtClean="0"/>
              <a:t>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chimes.wav" builtIn="1"/>
            </a:hlinkClick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15</a:t>
            </a:r>
            <a:endParaRPr lang="th-TH" dirty="0"/>
          </a:p>
        </p:txBody>
      </p:sp>
      <p:pic>
        <p:nvPicPr>
          <p:cNvPr id="6" name="ตัวยึดเนื้อหา 5" descr="21676_354852331276640_75077027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709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ด.ช.อมรเทพ </a:t>
            </a:r>
            <a:r>
              <a:rPr lang="th-TH" dirty="0" err="1" smtClean="0"/>
              <a:t>หงษา</a:t>
            </a:r>
            <a:r>
              <a:rPr lang="th-TH" dirty="0" smtClean="0"/>
              <a:t> ชื่อเล่น </a:t>
            </a:r>
            <a:r>
              <a:rPr lang="th-TH" dirty="0" err="1" smtClean="0"/>
              <a:t>อุ๊</a:t>
            </a:r>
            <a:endParaRPr lang="th-TH" dirty="0" smtClean="0"/>
          </a:p>
          <a:p>
            <a:r>
              <a:rPr lang="th-TH" dirty="0" smtClean="0"/>
              <a:t>เกิดวันที่ 2 สิงหาคม 2541  </a:t>
            </a:r>
            <a:r>
              <a:rPr lang="th-TH" dirty="0" smtClean="0"/>
              <a:t> 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152 เซนติเมตร </a:t>
            </a:r>
          </a:p>
          <a:p>
            <a:r>
              <a:rPr lang="th-TH" dirty="0" smtClean="0"/>
              <a:t>น้ำหนัก 40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16</a:t>
            </a:r>
            <a:endParaRPr lang="th-TH" dirty="0"/>
          </a:p>
        </p:txBody>
      </p:sp>
      <p:pic>
        <p:nvPicPr>
          <p:cNvPr id="7" name="ตัวยึดเนื้อหา 6" descr="485111_206790059457396_166133079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1767658"/>
            <a:ext cx="2428892" cy="323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ด.ญ.กฤษณา ถอนถึก  </a:t>
            </a:r>
            <a:r>
              <a:rPr lang="th-TH" dirty="0" smtClean="0"/>
              <a:t>  </a:t>
            </a:r>
            <a:r>
              <a:rPr lang="th-TH" dirty="0" smtClean="0"/>
              <a:t>ชื่อเล่น ป้อน</a:t>
            </a:r>
          </a:p>
          <a:p>
            <a:r>
              <a:rPr lang="th-TH" dirty="0" smtClean="0"/>
              <a:t>เกิดวันที่ 3 พฤศจิกายน 2541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150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แกงเขียวหวาน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00834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/>
          </p:cNvPr>
          <p:cNvSpPr/>
          <p:nvPr/>
        </p:nvSpPr>
        <p:spPr>
          <a:xfrm>
            <a:off x="0" y="6500834"/>
            <a:ext cx="100013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17</a:t>
            </a:r>
            <a:endParaRPr lang="th-TH" dirty="0"/>
          </a:p>
        </p:txBody>
      </p:sp>
      <p:pic>
        <p:nvPicPr>
          <p:cNvPr id="6" name="ตัวยึดเนื้อหา 5" descr="384238_294823863955946_69610462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251461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ด.ญ.จันทร์สุดา โต</a:t>
            </a:r>
            <a:r>
              <a:rPr lang="th-TH" dirty="0" err="1" smtClean="0"/>
              <a:t>อดิเทพย์</a:t>
            </a:r>
            <a:r>
              <a:rPr lang="th-TH" dirty="0" smtClean="0"/>
              <a:t> </a:t>
            </a:r>
            <a:r>
              <a:rPr lang="th-TH" dirty="0" smtClean="0"/>
              <a:t> </a:t>
            </a:r>
            <a:r>
              <a:rPr lang="th-TH" dirty="0" smtClean="0"/>
              <a:t>ชื่อ</a:t>
            </a:r>
            <a:r>
              <a:rPr lang="th-TH" dirty="0" smtClean="0"/>
              <a:t>เล่นปอ</a:t>
            </a:r>
            <a:endParaRPr lang="th-TH" dirty="0" smtClean="0"/>
          </a:p>
          <a:p>
            <a:r>
              <a:rPr lang="th-TH" dirty="0" smtClean="0"/>
              <a:t>เกิดวันที่ 19 ตุลาคม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161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แมว</a:t>
            </a:r>
            <a:r>
              <a:rPr lang="en-US" dirty="0" smtClean="0"/>
              <a:t> -</a:t>
            </a:r>
            <a:r>
              <a:rPr lang="th-TH" dirty="0" smtClean="0"/>
              <a:t> สุนัข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/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18</a:t>
            </a:r>
            <a:endParaRPr lang="th-TH" dirty="0"/>
          </a:p>
        </p:txBody>
      </p:sp>
      <p:pic>
        <p:nvPicPr>
          <p:cNvPr id="7" name="ตัวยึดเนื้อหา 6" descr="29354_204334973036238_160272337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500306"/>
            <a:ext cx="2220125" cy="22201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ด.ญ.ชล</a:t>
            </a:r>
            <a:r>
              <a:rPr lang="th-TH" dirty="0" err="1" smtClean="0"/>
              <a:t>นิษา</a:t>
            </a:r>
            <a:r>
              <a:rPr lang="th-TH" dirty="0" smtClean="0"/>
              <a:t> ท้วมเทียม    </a:t>
            </a:r>
            <a:r>
              <a:rPr lang="th-TH" dirty="0" smtClean="0"/>
              <a:t> </a:t>
            </a:r>
            <a:r>
              <a:rPr lang="th-TH" dirty="0" smtClean="0"/>
              <a:t>ชื่อเล่น </a:t>
            </a:r>
            <a:r>
              <a:rPr lang="th-TH" dirty="0" err="1" smtClean="0"/>
              <a:t>บิ๊ก</a:t>
            </a:r>
            <a:endParaRPr lang="th-TH" dirty="0" smtClean="0"/>
          </a:p>
          <a:p>
            <a:r>
              <a:rPr lang="th-TH" dirty="0" smtClean="0"/>
              <a:t>เกิดวันที่ 9 กรกฎาคม 2541 </a:t>
            </a:r>
            <a:r>
              <a:rPr lang="th-TH" dirty="0" smtClean="0"/>
              <a:t> 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161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 </a:t>
            </a:r>
            <a:r>
              <a:rPr lang="en-US" dirty="0" smtClean="0"/>
              <a:t>-</a:t>
            </a:r>
            <a:r>
              <a:rPr lang="th-TH" dirty="0" smtClean="0"/>
              <a:t> ปลาทอง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/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19</a:t>
            </a:r>
            <a:endParaRPr lang="th-TH" dirty="0"/>
          </a:p>
        </p:txBody>
      </p:sp>
      <p:pic>
        <p:nvPicPr>
          <p:cNvPr id="6" name="ตัวยึดเนื้อหา 5" descr="602280_206790112790724_113464764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70944"/>
            <a:ext cx="4038600" cy="3028950"/>
          </a:xfrm>
          <a:prstGeom prst="ellipse">
            <a:avLst/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ด.ญ.ทิตยา พิมพ์คีรี ชื่อเล่น หญิง</a:t>
            </a:r>
          </a:p>
          <a:p>
            <a:r>
              <a:rPr lang="th-TH" dirty="0" smtClean="0"/>
              <a:t>เกิดวันที่ 25 ตุลาคม 2541   </a:t>
            </a:r>
            <a:r>
              <a:rPr lang="th-TH" dirty="0" smtClean="0"/>
              <a:t> 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chimes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20</a:t>
            </a:r>
            <a:endParaRPr lang="th-TH" dirty="0"/>
          </a:p>
        </p:txBody>
      </p:sp>
      <p:pic>
        <p:nvPicPr>
          <p:cNvPr id="7" name="ตัวยึดเนื้อหา 6" descr="534532_206790239457378_438054668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357430"/>
            <a:ext cx="2238370" cy="22058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นัฐฐา</a:t>
            </a:r>
            <a:r>
              <a:rPr lang="th-TH" dirty="0" smtClean="0"/>
              <a:t> เหลือบำรุง    </a:t>
            </a:r>
            <a:r>
              <a:rPr lang="th-TH" dirty="0" smtClean="0"/>
              <a:t>  </a:t>
            </a:r>
            <a:r>
              <a:rPr lang="th-TH" dirty="0" smtClean="0"/>
              <a:t>ชื่อเล่น เต๋า</a:t>
            </a:r>
          </a:p>
          <a:p>
            <a:r>
              <a:rPr lang="th-TH" dirty="0" smtClean="0"/>
              <a:t>เกิดวันที่ 27 มกราคม 2542  </a:t>
            </a:r>
            <a:r>
              <a:rPr lang="th-TH" dirty="0" smtClean="0"/>
              <a:t>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153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ราดหน้า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พยาบาล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143900" y="6572272"/>
            <a:ext cx="100010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chimes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21</a:t>
            </a:r>
            <a:endParaRPr lang="th-TH" dirty="0"/>
          </a:p>
        </p:txBody>
      </p:sp>
      <p:pic>
        <p:nvPicPr>
          <p:cNvPr id="6" name="ตัวยึดเนื้อหา 5" descr="319000_357298367698703_113660066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214554"/>
            <a:ext cx="3757610" cy="2818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ด.ญ.ประกายแก้ว แสนนรินทร์  ชื่อเล่น </a:t>
            </a:r>
            <a:r>
              <a:rPr lang="th-TH" dirty="0" err="1" smtClean="0"/>
              <a:t>เบ้นซ์</a:t>
            </a:r>
            <a:endParaRPr lang="th-TH" dirty="0" smtClean="0"/>
          </a:p>
          <a:p>
            <a:r>
              <a:rPr lang="th-TH" dirty="0" smtClean="0"/>
              <a:t>เกิดวันที่ 17 มิถุนายน 2541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163 เซนติเมตร </a:t>
            </a:r>
          </a:p>
          <a:p>
            <a:r>
              <a:rPr lang="th-TH" dirty="0" smtClean="0"/>
              <a:t>น้ำหนัก 58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พยาบาล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whoosh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22</a:t>
            </a:r>
            <a:endParaRPr lang="th-TH" dirty="0"/>
          </a:p>
        </p:txBody>
      </p:sp>
      <p:pic>
        <p:nvPicPr>
          <p:cNvPr id="7" name="ตัวยึดเนื้อหา 6" descr="12688_206790122790723_158621392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071678"/>
            <a:ext cx="2595560" cy="2648753"/>
          </a:xfrm>
          <a:prstGeom prst="flowChartAlternateProcess">
            <a:avLst/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ด.ญ.ปรางทิพย์ แหนง  </a:t>
            </a:r>
            <a:r>
              <a:rPr lang="th-TH" dirty="0" smtClean="0"/>
              <a:t>  </a:t>
            </a:r>
            <a:r>
              <a:rPr lang="th-TH" dirty="0" smtClean="0"/>
              <a:t>ชื่อเล่น ปราง</a:t>
            </a:r>
          </a:p>
          <a:p>
            <a:r>
              <a:rPr lang="th-TH" dirty="0" smtClean="0"/>
              <a:t>เกิดวันที่ 4 กุมภาพันธ์ 2542  </a:t>
            </a:r>
            <a:r>
              <a:rPr lang="th-TH" dirty="0" smtClean="0"/>
              <a:t>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149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เจ้าของธุรกิจการห้างสรรพสินค้า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whoosh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23</a:t>
            </a:r>
            <a:endParaRPr lang="th-TH" dirty="0"/>
          </a:p>
        </p:txBody>
      </p:sp>
      <p:pic>
        <p:nvPicPr>
          <p:cNvPr id="6" name="ตัวยึดเนื้อหา 5" descr="374555_206790139457388_138714800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842419"/>
            <a:ext cx="17145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ด.ญ.รุ่งนภา บุญมี ชื่อเล่น ลูกน้ำ</a:t>
            </a:r>
          </a:p>
          <a:p>
            <a:r>
              <a:rPr lang="th-TH" dirty="0" smtClean="0"/>
              <a:t>เกิดวันที่ 1 มกราคม 2542  </a:t>
            </a:r>
            <a:r>
              <a:rPr lang="th-TH" dirty="0" smtClean="0"/>
              <a:t>  </a:t>
            </a:r>
            <a:r>
              <a:rPr lang="th-TH" dirty="0" smtClean="0"/>
              <a:t>อายุ 13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ต้มพะโล้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7" name="ปุ่มปฏิบัติการ: ไปข้างหน้าหรือถัดไป 6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5" action="ppaction://hlinksldjump" highlightClick="1">
              <a:snd r:embed="rId6" name="chimes.wav" builtIn="1"/>
            </a:hlinkClick>
          </p:cNvPr>
          <p:cNvSpPr/>
          <p:nvPr/>
        </p:nvSpPr>
        <p:spPr>
          <a:xfrm>
            <a:off x="0" y="6572272"/>
            <a:ext cx="85722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อาจารย์ที่ปรึกษา	</a:t>
            </a:r>
            <a:endParaRPr lang="th-TH" dirty="0"/>
          </a:p>
        </p:txBody>
      </p:sp>
      <p:pic>
        <p:nvPicPr>
          <p:cNvPr id="5" name="ตัวยึดเนื้อหา 4" descr="68392_204333349703067_140253270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14554"/>
            <a:ext cx="4038600" cy="3163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นายปัญญา วงษ์จำปา ครู</a:t>
            </a:r>
            <a:r>
              <a:rPr lang="th-TH" dirty="0" err="1" smtClean="0"/>
              <a:t>เปล์เล่ย์</a:t>
            </a:r>
            <a:endParaRPr lang="th-TH" dirty="0" smtClean="0"/>
          </a:p>
          <a:p>
            <a:r>
              <a:rPr lang="th-TH" dirty="0" smtClean="0"/>
              <a:t>เกิดวันที่ 21 ธันวาคม 2501</a:t>
            </a:r>
          </a:p>
          <a:p>
            <a:r>
              <a:rPr lang="th-TH" dirty="0" smtClean="0"/>
              <a:t>ที่อยู่ 99/38 หมู่ที่ 6 ตำบล บ่อพลับ อำเภอ เมือง จังหวัด นครปฐม 73000</a:t>
            </a:r>
          </a:p>
          <a:p>
            <a:r>
              <a:rPr lang="th-TH" dirty="0" smtClean="0"/>
              <a:t>อาหารที่ชอบ ผัดผักบุ้งไฟแดง</a:t>
            </a:r>
          </a:p>
          <a:p>
            <a:r>
              <a:rPr lang="th-TH" dirty="0" smtClean="0"/>
              <a:t>กีฬาที่ชอบ ตะกร้อ</a:t>
            </a:r>
          </a:p>
          <a:p>
            <a:r>
              <a:rPr lang="th-TH" dirty="0" smtClean="0"/>
              <a:t>สีที่ชอบ สีน้ำเงินอ่อน</a:t>
            </a:r>
          </a:p>
          <a:p>
            <a:pPr>
              <a:buNone/>
            </a:pPr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cashreg.wav" builtIn="1"/>
            </a:hlinkClick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24</a:t>
            </a:r>
            <a:endParaRPr lang="th-TH" dirty="0"/>
          </a:p>
        </p:txBody>
      </p:sp>
      <p:pic>
        <p:nvPicPr>
          <p:cNvPr id="6" name="ตัวยึดเนื้อหา 5" descr="248887_206790172790718_178191222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214555"/>
            <a:ext cx="2238370" cy="27201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วิชญา</a:t>
            </a:r>
            <a:r>
              <a:rPr lang="th-TH" dirty="0" smtClean="0"/>
              <a:t> ขันทอง ชื่อเล่น </a:t>
            </a:r>
            <a:r>
              <a:rPr lang="th-TH" dirty="0" err="1" smtClean="0"/>
              <a:t>ฟร้</a:t>
            </a:r>
            <a:r>
              <a:rPr lang="th-TH" dirty="0" smtClean="0"/>
              <a:t>อง</a:t>
            </a:r>
          </a:p>
          <a:p>
            <a:r>
              <a:rPr lang="th-TH" dirty="0" smtClean="0"/>
              <a:t>เกิดวันที่ 13 กรกฎาคม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165 เซนติเมตร </a:t>
            </a:r>
          </a:p>
          <a:p>
            <a:r>
              <a:rPr lang="th-TH" dirty="0" smtClean="0"/>
              <a:t>น้ำหนัก 50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กระต่าย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breeze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25</a:t>
            </a:r>
            <a:endParaRPr lang="th-TH" dirty="0"/>
          </a:p>
        </p:txBody>
      </p:sp>
      <p:pic>
        <p:nvPicPr>
          <p:cNvPr id="5" name="Content Placeholder 4" descr="522866_198107106992358_164695825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571612"/>
            <a:ext cx="2811071" cy="3748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ด.ญ. ศศิธร มะลิทอง ชื่อเล่น ส้มโอ</a:t>
            </a:r>
          </a:p>
          <a:p>
            <a:r>
              <a:rPr lang="th-TH" dirty="0" smtClean="0"/>
              <a:t>เกิดวันที่ 20 กุมภาพันธ์ ปีเถาะ</a:t>
            </a:r>
          </a:p>
          <a:p>
            <a:r>
              <a:rPr lang="th-TH" dirty="0" smtClean="0"/>
              <a:t>ส่วนสูง 152 เซนติเมตร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ผัด</a:t>
            </a:r>
            <a:r>
              <a:rPr lang="th-TH" dirty="0" err="1" smtClean="0"/>
              <a:t>ซี่อิ๊ว</a:t>
            </a:r>
            <a:endParaRPr lang="th-TH" dirty="0" smtClean="0"/>
          </a:p>
          <a:p>
            <a:r>
              <a:rPr lang="th-TH" dirty="0" smtClean="0"/>
              <a:t>สัตว์เลี้ยงที่ชอบ แมว	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arrow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26</a:t>
            </a:r>
            <a:endParaRPr lang="th-TH" dirty="0"/>
          </a:p>
        </p:txBody>
      </p:sp>
      <p:pic>
        <p:nvPicPr>
          <p:cNvPr id="7" name="ตัวยึดเนื้อหา 6" descr="61452_206790162790719_191346324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43042" y="2000240"/>
            <a:ext cx="1928826" cy="2143131"/>
          </a:xfr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ด.ญ.ศิริพร เกตุมี  ชื่อเล่น ยุ้ย</a:t>
            </a:r>
          </a:p>
          <a:p>
            <a:r>
              <a:rPr lang="th-TH" dirty="0" smtClean="0"/>
              <a:t>เกิดวันที่ 31 กรกฎาคม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167 เซนติเมตร </a:t>
            </a:r>
          </a:p>
          <a:p>
            <a:r>
              <a:rPr lang="th-TH" dirty="0" smtClean="0"/>
              <a:t>น้ำหนัก 53 กิโลกรัม</a:t>
            </a:r>
          </a:p>
          <a:p>
            <a:r>
              <a:rPr lang="th-TH" dirty="0" smtClean="0"/>
              <a:t>อาหารที่ชอบ ไก่ทอด</a:t>
            </a:r>
          </a:p>
          <a:p>
            <a:r>
              <a:rPr lang="th-TH" dirty="0" smtClean="0"/>
              <a:t>สัตว์เลี้ยงที่ชอบ กระรอก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whoosh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4" name="whoosh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27</a:t>
            </a:r>
            <a:endParaRPr lang="th-TH" dirty="0"/>
          </a:p>
        </p:txBody>
      </p:sp>
      <p:pic>
        <p:nvPicPr>
          <p:cNvPr id="6" name="ตัวยึดเนื้อหา 5" descr="31567_206790049457397_67484005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57356" y="2071678"/>
            <a:ext cx="2000246" cy="24106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ศุภ</a:t>
            </a:r>
            <a:r>
              <a:rPr lang="th-TH" dirty="0" smtClean="0"/>
              <a:t>รัตน์ เกตุมี              ชื่อเล่น เพลง</a:t>
            </a:r>
          </a:p>
          <a:p>
            <a:r>
              <a:rPr lang="th-TH" dirty="0" smtClean="0"/>
              <a:t>เกิดวันที่ 20 ตุลาคม 2541        อายุ 14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ต้มยำ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สถาปนิก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applause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6" name="whoosh.wav" builtIn="1"/>
            </a:hlinkClick>
          </p:cNvPr>
          <p:cNvSpPr/>
          <p:nvPr/>
        </p:nvSpPr>
        <p:spPr>
          <a:xfrm>
            <a:off x="0" y="6580908"/>
            <a:ext cx="1000100" cy="27709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28</a:t>
            </a:r>
            <a:endParaRPr lang="th-TH" dirty="0"/>
          </a:p>
        </p:txBody>
      </p:sp>
      <p:pic>
        <p:nvPicPr>
          <p:cNvPr id="7" name="ตัวยึดเนื้อหา 6" descr="483023_204335053036230_1606452394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847181"/>
            <a:ext cx="1714500" cy="2276475"/>
          </a:xfr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ด.ญ.สุพรรษา ทับทิมทอง  </a:t>
            </a:r>
            <a:r>
              <a:rPr lang="th-TH" dirty="0" smtClean="0"/>
              <a:t>  </a:t>
            </a:r>
            <a:r>
              <a:rPr lang="th-TH" dirty="0" smtClean="0"/>
              <a:t>ชื่อเล่น </a:t>
            </a:r>
            <a:r>
              <a:rPr lang="th-TH" dirty="0" err="1" smtClean="0"/>
              <a:t>จิ๊</a:t>
            </a:r>
            <a:endParaRPr lang="th-TH" dirty="0" smtClean="0"/>
          </a:p>
          <a:p>
            <a:r>
              <a:rPr lang="th-TH" dirty="0" smtClean="0"/>
              <a:t>เกิดวันที่ 9 กรกฎาคม 2541 </a:t>
            </a:r>
            <a:r>
              <a:rPr lang="th-TH" dirty="0" smtClean="0"/>
              <a:t> 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154 เซนติเมตร 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นักกีฬาวอลเลย์บอล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drumroll.wav" builtIn="1"/>
            </a:hlinkClick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/>
          </p:cNvPr>
          <p:cNvSpPr/>
          <p:nvPr/>
        </p:nvSpPr>
        <p:spPr>
          <a:xfrm>
            <a:off x="0" y="6500834"/>
            <a:ext cx="1000100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29</a:t>
            </a:r>
            <a:endParaRPr lang="th-TH" dirty="0"/>
          </a:p>
        </p:txBody>
      </p:sp>
      <p:pic>
        <p:nvPicPr>
          <p:cNvPr id="6" name="ตัวยึดเนื้อหา 5" descr="526332_206790079457394_30724286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0166" y="2428868"/>
            <a:ext cx="2143140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ด.ญ.อัมพร </a:t>
            </a:r>
            <a:r>
              <a:rPr lang="th-TH" dirty="0" err="1" smtClean="0"/>
              <a:t>เพชรม่</a:t>
            </a:r>
            <a:r>
              <a:rPr lang="th-TH" dirty="0" smtClean="0"/>
              <a:t>อม   </a:t>
            </a:r>
            <a:r>
              <a:rPr lang="th-TH" dirty="0" smtClean="0"/>
              <a:t>  </a:t>
            </a:r>
            <a:r>
              <a:rPr lang="th-TH" dirty="0" smtClean="0"/>
              <a:t>ชื่อเล่น นุ้ย</a:t>
            </a:r>
          </a:p>
          <a:p>
            <a:r>
              <a:rPr lang="th-TH" dirty="0" smtClean="0"/>
              <a:t>เกิดวันที่ 27 ธันวาคม 2541  </a:t>
            </a:r>
            <a:r>
              <a:rPr lang="th-TH" dirty="0" smtClean="0"/>
              <a:t>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159 เซนติเมตร </a:t>
            </a:r>
          </a:p>
          <a:p>
            <a:r>
              <a:rPr lang="th-TH" dirty="0" smtClean="0"/>
              <a:t>น้ำหนัก 60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กระต่าย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himes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>
              <a:snd r:embed="rId4" name="chimes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30</a:t>
            </a:r>
            <a:endParaRPr lang="th-TH" dirty="0"/>
          </a:p>
        </p:txBody>
      </p:sp>
      <p:pic>
        <p:nvPicPr>
          <p:cNvPr id="7" name="ตัวยึดเนื้อหา 6" descr="189283_107479662666685_478775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357430"/>
            <a:ext cx="2235200" cy="21859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ด.ญ.อาทิตยา จุมิมานะ </a:t>
            </a:r>
            <a:r>
              <a:rPr lang="th-TH" dirty="0" smtClean="0"/>
              <a:t>  </a:t>
            </a:r>
            <a:r>
              <a:rPr lang="th-TH" dirty="0" smtClean="0"/>
              <a:t>ชื่อเล่น </a:t>
            </a:r>
            <a:r>
              <a:rPr lang="th-TH" dirty="0" err="1" smtClean="0"/>
              <a:t>เบ้นซ์</a:t>
            </a:r>
            <a:endParaRPr lang="th-TH" dirty="0" smtClean="0"/>
          </a:p>
          <a:p>
            <a:r>
              <a:rPr lang="th-TH" dirty="0" smtClean="0"/>
              <a:t>เกิดวันที่ 14 มิถุนายน 2541 </a:t>
            </a:r>
            <a:r>
              <a:rPr lang="th-TH" dirty="0" smtClean="0"/>
              <a:t>  </a:t>
            </a:r>
            <a:r>
              <a:rPr lang="th-TH" dirty="0" smtClean="0"/>
              <a:t>อายุ 14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ราดหน้าบะหมี่กรอบ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ย้อนกลับหรือก่อนหน้า 5">
            <a:hlinkClick r:id="rId3" action="ppaction://hlinksldjump" highlightClick="1">
              <a:snd r:embed="rId4" name="hammer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ไปข้างหน้าหรือถัดไป 7">
            <a:hlinkClick r:id="rId5" action="ppaction://hlinksldjump" highlightClick="1">
              <a:snd r:embed="rId6" name="arrow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500298" y="2357430"/>
            <a:ext cx="8229600" cy="1399032"/>
          </a:xfrm>
        </p:spPr>
        <p:txBody>
          <a:bodyPr>
            <a:noAutofit/>
          </a:bodyPr>
          <a:lstStyle/>
          <a:p>
            <a:r>
              <a:rPr lang="th-TH" sz="9600" dirty="0" smtClean="0"/>
              <a:t>ขอบคุณค่ะ </a:t>
            </a:r>
            <a:endParaRPr lang="th-TH" sz="9600" dirty="0"/>
          </a:p>
        </p:txBody>
      </p:sp>
      <p:sp>
        <p:nvSpPr>
          <p:cNvPr id="3" name="ปุ่มปฏิบัติการ: หน้าแรก 2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8215338" y="6500834"/>
            <a:ext cx="928662" cy="3571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ปุ่มปฏิบัติการ: ย้อนกลับหรือก่อนหน้า 3">
            <a:hlinkClick r:id="rId4" action="ppaction://hlinksldjump" highlightClick="1"/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อาจารย์ที่ปรึกษา</a:t>
            </a:r>
            <a:br>
              <a:rPr lang="th-TH" dirty="0" smtClean="0"/>
            </a:br>
            <a:endParaRPr lang="th-TH" dirty="0"/>
          </a:p>
        </p:txBody>
      </p:sp>
      <p:pic>
        <p:nvPicPr>
          <p:cNvPr id="7" name="ตัวยึดเนื้อหา 6" descr="47185_354279227994651_91077903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4038600" cy="373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นางธิติยา กวิน</a:t>
            </a:r>
            <a:r>
              <a:rPr lang="th-TH" dirty="0" err="1" smtClean="0"/>
              <a:t>เอกวรา</a:t>
            </a:r>
            <a:r>
              <a:rPr lang="th-TH" dirty="0" smtClean="0"/>
              <a:t> ครูวี</a:t>
            </a:r>
          </a:p>
          <a:p>
            <a:r>
              <a:rPr lang="th-TH" dirty="0" smtClean="0"/>
              <a:t>เกิดวันที่ 7 ธันวาคม 2505</a:t>
            </a:r>
          </a:p>
          <a:p>
            <a:r>
              <a:rPr lang="th-TH" dirty="0" smtClean="0"/>
              <a:t>ที่อยู่ 99/1 หมู่บ้านสวนตระไคร้ อำเภอ เมือง จังหวัด นครปฐม </a:t>
            </a:r>
          </a:p>
          <a:p>
            <a:r>
              <a:rPr lang="th-TH" dirty="0" smtClean="0"/>
              <a:t>อาหารที่ชอบ ผัดเผ็ดถั่วฟักยาว</a:t>
            </a:r>
          </a:p>
          <a:p>
            <a:r>
              <a:rPr lang="th-TH" dirty="0" smtClean="0"/>
              <a:t>กีฬาที่ชอบ วอลเลย์บอล</a:t>
            </a:r>
          </a:p>
          <a:p>
            <a:r>
              <a:rPr lang="th-TH" dirty="0" smtClean="0"/>
              <a:t>สีที่ชอบ สีม่วง,ฟ้า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5" action="ppaction://hlinksldjump" highlightClick="1">
              <a:snd r:embed="rId6" name="camera.wav" builtIn="1"/>
            </a:hlinkClick>
          </p:cNvPr>
          <p:cNvSpPr/>
          <p:nvPr/>
        </p:nvSpPr>
        <p:spPr>
          <a:xfrm>
            <a:off x="0" y="6572272"/>
            <a:ext cx="85722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อาจารย์ผู้สอน</a:t>
            </a:r>
            <a:br>
              <a:rPr lang="th-TH" dirty="0" smtClean="0"/>
            </a:br>
            <a:endParaRPr lang="th-TH" dirty="0"/>
          </a:p>
        </p:txBody>
      </p:sp>
      <p:pic>
        <p:nvPicPr>
          <p:cNvPr id="7" name="ตัวยึดเนื้อหา 6" descr="268360_102730846488791_109089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324652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นางสาวดุจดาว เรืองบูชา ครูก้อย</a:t>
            </a:r>
          </a:p>
          <a:p>
            <a:r>
              <a:rPr lang="th-TH" dirty="0" smtClean="0"/>
              <a:t>เกิดวันที่ 22 พฤษภาคม </a:t>
            </a:r>
          </a:p>
          <a:p>
            <a:r>
              <a:rPr lang="th-TH" dirty="0" smtClean="0"/>
              <a:t>ที่อยู่ 26 หมู่ที่4 ตำบล วัดละมุด อำเภอ นครชัยศรี จังหวัด นครปฐม 73120</a:t>
            </a:r>
          </a:p>
          <a:p>
            <a:r>
              <a:rPr lang="th-TH" dirty="0" smtClean="0"/>
              <a:t>อาหารที่ชอบ รับประทานได้ทุกอย่าง</a:t>
            </a:r>
          </a:p>
          <a:p>
            <a:r>
              <a:rPr lang="th-TH" dirty="0" smtClean="0"/>
              <a:t>กีฬาที่ชอบ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สีที่ชอบ สีฟ้า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click.wav" builtIn="1"/>
            </a:hlinkClick>
          </p:cNvPr>
          <p:cNvSpPr/>
          <p:nvPr/>
        </p:nvSpPr>
        <p:spPr>
          <a:xfrm>
            <a:off x="0" y="6572272"/>
            <a:ext cx="92866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อาจารย์ผู้สอน</a:t>
            </a:r>
            <a:br>
              <a:rPr lang="th-TH" dirty="0" smtClean="0"/>
            </a:br>
            <a:endParaRPr lang="th-TH" dirty="0"/>
          </a:p>
        </p:txBody>
      </p:sp>
      <p:pic>
        <p:nvPicPr>
          <p:cNvPr id="7" name="ตัวยึดเนื้อหา 6" descr="599537_323621424385974_1753191283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14480" y="1500174"/>
            <a:ext cx="228601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นางสาวปรัชญาพร แตงอ่อน</a:t>
            </a:r>
          </a:p>
          <a:p>
            <a:r>
              <a:rPr lang="th-TH" dirty="0" smtClean="0"/>
              <a:t>ครู นก</a:t>
            </a:r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laser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สมาชิกคนที่ 1</a:t>
            </a:r>
            <a:endParaRPr lang="th-TH" dirty="0"/>
          </a:p>
        </p:txBody>
      </p:sp>
      <p:pic>
        <p:nvPicPr>
          <p:cNvPr id="5" name="ตัวยึดเนื้อหา 4" descr="542942_354851517943388_201642474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2886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ด.ช.กิตติคุณ มีรอด ชื่อเล่น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r>
              <a:rPr lang="th-TH" dirty="0" smtClean="0"/>
              <a:t>เกิดวันที่ 18 กุมภาพันธ์ 2542    อายุ 13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ผัดกะเพรา 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ตำรวจ</a:t>
            </a:r>
          </a:p>
          <a:p>
            <a:endParaRPr lang="th-TH" dirty="0"/>
          </a:p>
        </p:txBody>
      </p:sp>
      <p:sp>
        <p:nvSpPr>
          <p:cNvPr id="7" name="ปุ่มปฏิบัติการ: ไปข้างหน้าหรือถัดไป 6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86776" y="6572272"/>
            <a:ext cx="85722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whoosh.wav" builtIn="1"/>
            </a:hlinkClick>
          </p:cNvPr>
          <p:cNvSpPr/>
          <p:nvPr/>
        </p:nvSpPr>
        <p:spPr>
          <a:xfrm>
            <a:off x="0" y="6572272"/>
            <a:ext cx="100010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</a:t>
            </a:r>
            <a:endParaRPr lang="th-TH" dirty="0"/>
          </a:p>
        </p:txBody>
      </p:sp>
      <p:pic>
        <p:nvPicPr>
          <p:cNvPr id="5" name="ตัวยึดเนื้อหา 4" descr="394488_413738468673300_167798933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6115" y="1600201"/>
            <a:ext cx="3191505" cy="3829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 จตุพร คงกล่อม ชื่อเล่น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r>
              <a:rPr lang="th-TH" dirty="0" smtClean="0"/>
              <a:t>เกิดวันที่ 30 มีนาคม 2542       อายุ 13 ปี</a:t>
            </a:r>
          </a:p>
          <a:p>
            <a:r>
              <a:rPr lang="th-TH" dirty="0" smtClean="0"/>
              <a:t>ส่วนสูง 163 เซนติเมตร </a:t>
            </a:r>
          </a:p>
          <a:p>
            <a:r>
              <a:rPr lang="th-TH" dirty="0" smtClean="0"/>
              <a:t>น้ำหนัก 57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นักบิน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7" name="ปุ่มปฏิบัติการ: ไปข้างหน้าหรือถัดไป 6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explode.wav" builtIn="1"/>
            </a:hlinkClick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3</a:t>
            </a:r>
            <a:endParaRPr lang="th-TH" dirty="0"/>
          </a:p>
        </p:txBody>
      </p:sp>
      <p:pic>
        <p:nvPicPr>
          <p:cNvPr id="7" name="ตัวยึดเนื้อหา 6" descr="370345_100002360293158_77322869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1643050"/>
            <a:ext cx="2809874" cy="2934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 </a:t>
            </a:r>
            <a:r>
              <a:rPr lang="th-TH" dirty="0" err="1" smtClean="0"/>
              <a:t>ชัยวัฒน์</a:t>
            </a:r>
            <a:r>
              <a:rPr lang="th-TH" dirty="0" smtClean="0"/>
              <a:t> ล่าทา ชื่อเล่น </a:t>
            </a:r>
            <a:r>
              <a:rPr lang="th-TH" dirty="0" err="1" smtClean="0"/>
              <a:t>ออย</a:t>
            </a:r>
            <a:endParaRPr lang="th-TH" dirty="0" smtClean="0"/>
          </a:p>
          <a:p>
            <a:r>
              <a:rPr lang="th-TH" dirty="0" smtClean="0"/>
              <a:t>เกิดวันที่ 26 มีนาคม 2541       อายุ  14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41 กิโลกรัม</a:t>
            </a:r>
          </a:p>
          <a:p>
            <a:r>
              <a:rPr lang="th-TH" dirty="0" smtClean="0"/>
              <a:t>อาหารที่ชอบ ข้าวไข่ดาว</a:t>
            </a:r>
          </a:p>
          <a:p>
            <a:r>
              <a:rPr lang="th-TH" dirty="0" smtClean="0"/>
              <a:t>สัตว์เลี้ยงที่ชอบ </a:t>
            </a:r>
            <a:r>
              <a:rPr lang="en-US" dirty="0" smtClean="0"/>
              <a:t>-</a:t>
            </a:r>
            <a:endParaRPr lang="th-TH" dirty="0" smtClean="0"/>
          </a:p>
          <a:p>
            <a:r>
              <a:rPr lang="th-TH" dirty="0" smtClean="0"/>
              <a:t>อนาคตอยากเป็น นักเขียนโปรแกรมเมอร์ (สร้าง</a:t>
            </a:r>
            <a:r>
              <a:rPr lang="th-TH" dirty="0" err="1" smtClean="0"/>
              <a:t>เกมส์</a:t>
            </a:r>
            <a:r>
              <a:rPr lang="th-TH" dirty="0" smtClean="0"/>
              <a:t>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>
              <a:snd r:embed="rId4" name="coin.wav" builtIn="1"/>
            </a:hlinkClick>
          </p:cNvPr>
          <p:cNvSpPr/>
          <p:nvPr/>
        </p:nvSpPr>
        <p:spPr>
          <a:xfrm>
            <a:off x="8215338" y="6572272"/>
            <a:ext cx="92866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5" action="ppaction://hlinksldjump" highlightClick="1">
              <a:snd r:embed="rId6" name="hammer.wav" builtIn="1"/>
            </a:hlinkClick>
          </p:cNvPr>
          <p:cNvSpPr/>
          <p:nvPr/>
        </p:nvSpPr>
        <p:spPr>
          <a:xfrm>
            <a:off x="0" y="6572272"/>
            <a:ext cx="107153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ชีวิตชีวา">
  <a:themeElements>
    <a:clrScheme name="ชีวิตชีวา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ชีวิตชีวา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มุมมอง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403</TotalTime>
  <Words>1484</Words>
  <Application>Microsoft Office PowerPoint</Application>
  <PresentationFormat>นำเสนอทางหน้าจอ (4:3)</PresentationFormat>
  <Paragraphs>325</Paragraphs>
  <Slides>37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37</vt:i4>
      </vt:variant>
    </vt:vector>
  </HeadingPairs>
  <TitlesOfParts>
    <vt:vector size="38" baseType="lpstr">
      <vt:lpstr>ชีวิตชีวา</vt:lpstr>
      <vt:lpstr>สมาชิก มัธยมศึกษาปีที่2/1</vt:lpstr>
      <vt:lpstr>ผู้จัดทำ</vt:lpstr>
      <vt:lpstr>อาจารย์ที่ปรึกษา </vt:lpstr>
      <vt:lpstr>อาจารย์ที่ปรึกษา </vt:lpstr>
      <vt:lpstr>อาจารย์ผู้สอน </vt:lpstr>
      <vt:lpstr>อาจารย์ผู้สอน </vt:lpstr>
      <vt:lpstr>สมาชิกคนที่ 1</vt:lpstr>
      <vt:lpstr>สมาชิกคนที่ 2</vt:lpstr>
      <vt:lpstr>สมาชิกคนที่ 3</vt:lpstr>
      <vt:lpstr>สมาชิกคนที่ 4</vt:lpstr>
      <vt:lpstr>สมาชิกคนที่ 5</vt:lpstr>
      <vt:lpstr>สมาชิกคนที่ 6</vt:lpstr>
      <vt:lpstr>สมาชิกคนที่ 7</vt:lpstr>
      <vt:lpstr>สมาชิกคนที่ 8</vt:lpstr>
      <vt:lpstr>สมาชิกคนที่ 9</vt:lpstr>
      <vt:lpstr>สมาชิกคนที่ 10</vt:lpstr>
      <vt:lpstr>สมาชิกคนที่ 11</vt:lpstr>
      <vt:lpstr>สมาชิกคนที่ 12</vt:lpstr>
      <vt:lpstr>สมาชิกคนที่ 13</vt:lpstr>
      <vt:lpstr>สมาชิกคนที่ 14</vt:lpstr>
      <vt:lpstr>สมาชิกคนที่ 15</vt:lpstr>
      <vt:lpstr>สมาชิกคนที่ 16</vt:lpstr>
      <vt:lpstr>สมาชิกคนที่ 17</vt:lpstr>
      <vt:lpstr>สมาชิกคนที่ 18</vt:lpstr>
      <vt:lpstr>สมาชิกคนที่ 19</vt:lpstr>
      <vt:lpstr>สมาชิกคนที่ 20</vt:lpstr>
      <vt:lpstr>สมาชิกคนที่ 21</vt:lpstr>
      <vt:lpstr>สมาชิกคนที่ 22</vt:lpstr>
      <vt:lpstr>สมาชิกคนที่ 23</vt:lpstr>
      <vt:lpstr>สมาชิกคนที่ 24</vt:lpstr>
      <vt:lpstr>สมาชิกคนที่ 25</vt:lpstr>
      <vt:lpstr>สมาชิกคนที่ 26</vt:lpstr>
      <vt:lpstr>สมาชิกคนที่ 27</vt:lpstr>
      <vt:lpstr>สมาชิกคนที่ 28</vt:lpstr>
      <vt:lpstr>สมาชิกคนที่ 29</vt:lpstr>
      <vt:lpstr>สมาชิกคนที่ 30</vt:lpstr>
      <vt:lpstr>ขอบคุณค่ะ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สมาชิกม.2/1</dc:title>
  <dc:creator>User</dc:creator>
  <cp:lastModifiedBy>User</cp:lastModifiedBy>
  <cp:revision>45</cp:revision>
  <dcterms:created xsi:type="dcterms:W3CDTF">2012-11-15T06:26:21Z</dcterms:created>
  <dcterms:modified xsi:type="dcterms:W3CDTF">2012-12-06T07:20:05Z</dcterms:modified>
</cp:coreProperties>
</file>